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24295100" cy="433784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72" autoAdjust="0"/>
    <p:restoredTop sz="94679"/>
  </p:normalViewPr>
  <p:slideViewPr>
    <p:cSldViewPr snapToGrid="0">
      <p:cViewPr>
        <p:scale>
          <a:sx n="10" d="100"/>
          <a:sy n="10" d="100"/>
        </p:scale>
        <p:origin x="3272" y="10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22133" y="7099206"/>
            <a:ext cx="20650835" cy="15102123"/>
          </a:xfrm>
        </p:spPr>
        <p:txBody>
          <a:bodyPr anchor="b"/>
          <a:lstStyle>
            <a:lvl1pPr algn="ctr">
              <a:defRPr sz="15941"/>
            </a:lvl1pPr>
          </a:lstStyle>
          <a:p>
            <a:r>
              <a:rPr lang="en-US"/>
              <a:t>Click to edit Master title style</a:t>
            </a:r>
            <a:endParaRPr lang="en-US" dirty="0"/>
          </a:p>
        </p:txBody>
      </p:sp>
      <p:sp>
        <p:nvSpPr>
          <p:cNvPr id="3" name="Subtitle 2"/>
          <p:cNvSpPr>
            <a:spLocks noGrp="1"/>
          </p:cNvSpPr>
          <p:nvPr>
            <p:ph type="subTitle" idx="1"/>
          </p:nvPr>
        </p:nvSpPr>
        <p:spPr>
          <a:xfrm>
            <a:off x="3036888" y="22783724"/>
            <a:ext cx="18221325" cy="10473078"/>
          </a:xfrm>
        </p:spPr>
        <p:txBody>
          <a:bodyPr/>
          <a:lstStyle>
            <a:lvl1pPr marL="0" indent="0" algn="ctr">
              <a:buNone/>
              <a:defRPr sz="6377"/>
            </a:lvl1pPr>
            <a:lvl2pPr marL="1214735" indent="0" algn="ctr">
              <a:buNone/>
              <a:defRPr sz="5314"/>
            </a:lvl2pPr>
            <a:lvl3pPr marL="2429469" indent="0" algn="ctr">
              <a:buNone/>
              <a:defRPr sz="4782"/>
            </a:lvl3pPr>
            <a:lvl4pPr marL="3644204" indent="0" algn="ctr">
              <a:buNone/>
              <a:defRPr sz="4251"/>
            </a:lvl4pPr>
            <a:lvl5pPr marL="4858939" indent="0" algn="ctr">
              <a:buNone/>
              <a:defRPr sz="4251"/>
            </a:lvl5pPr>
            <a:lvl6pPr marL="6073673" indent="0" algn="ctr">
              <a:buNone/>
              <a:defRPr sz="4251"/>
            </a:lvl6pPr>
            <a:lvl7pPr marL="7288408" indent="0" algn="ctr">
              <a:buNone/>
              <a:defRPr sz="4251"/>
            </a:lvl7pPr>
            <a:lvl8pPr marL="8503143" indent="0" algn="ctr">
              <a:buNone/>
              <a:defRPr sz="4251"/>
            </a:lvl8pPr>
            <a:lvl9pPr marL="9717877" indent="0" algn="ctr">
              <a:buNone/>
              <a:defRPr sz="425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1C0BC7-DCDD-48A1-A949-DD7A855C4EEC}" type="datetimeFigureOut">
              <a:rPr lang="en-US" smtClean="0"/>
              <a:t>5/30/25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563564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1C0BC7-DCDD-48A1-A949-DD7A855C4EEC}" type="datetimeFigureOut">
              <a:rPr lang="en-US" smtClean="0"/>
              <a:t>5/30/25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3049720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386182" y="2309500"/>
            <a:ext cx="5238631" cy="367612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0289" y="2309500"/>
            <a:ext cx="15412204" cy="3676122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1C0BC7-DCDD-48A1-A949-DD7A855C4EEC}" type="datetimeFigureOut">
              <a:rPr lang="en-US" smtClean="0"/>
              <a:t>5/30/25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1518105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1C0BC7-DCDD-48A1-A949-DD7A855C4EEC}" type="datetimeFigureOut">
              <a:rPr lang="en-US" smtClean="0"/>
              <a:t>5/30/25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2486400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57636" y="10814498"/>
            <a:ext cx="20954524" cy="18044222"/>
          </a:xfrm>
        </p:spPr>
        <p:txBody>
          <a:bodyPr anchor="b"/>
          <a:lstStyle>
            <a:lvl1pPr>
              <a:defRPr sz="15941"/>
            </a:lvl1pPr>
          </a:lstStyle>
          <a:p>
            <a:r>
              <a:rPr lang="en-US"/>
              <a:t>Click to edit Master title style</a:t>
            </a:r>
            <a:endParaRPr lang="en-US" dirty="0"/>
          </a:p>
        </p:txBody>
      </p:sp>
      <p:sp>
        <p:nvSpPr>
          <p:cNvPr id="3" name="Text Placeholder 2"/>
          <p:cNvSpPr>
            <a:spLocks noGrp="1"/>
          </p:cNvSpPr>
          <p:nvPr>
            <p:ph type="body" idx="1"/>
          </p:nvPr>
        </p:nvSpPr>
        <p:spPr>
          <a:xfrm>
            <a:off x="1657636" y="29029426"/>
            <a:ext cx="20954524" cy="9489030"/>
          </a:xfrm>
        </p:spPr>
        <p:txBody>
          <a:bodyPr/>
          <a:lstStyle>
            <a:lvl1pPr marL="0" indent="0">
              <a:buNone/>
              <a:defRPr sz="6377">
                <a:solidFill>
                  <a:schemeClr val="tx1">
                    <a:tint val="82000"/>
                  </a:schemeClr>
                </a:solidFill>
              </a:defRPr>
            </a:lvl1pPr>
            <a:lvl2pPr marL="1214735" indent="0">
              <a:buNone/>
              <a:defRPr sz="5314">
                <a:solidFill>
                  <a:schemeClr val="tx1">
                    <a:tint val="82000"/>
                  </a:schemeClr>
                </a:solidFill>
              </a:defRPr>
            </a:lvl2pPr>
            <a:lvl3pPr marL="2429469" indent="0">
              <a:buNone/>
              <a:defRPr sz="4782">
                <a:solidFill>
                  <a:schemeClr val="tx1">
                    <a:tint val="82000"/>
                  </a:schemeClr>
                </a:solidFill>
              </a:defRPr>
            </a:lvl3pPr>
            <a:lvl4pPr marL="3644204" indent="0">
              <a:buNone/>
              <a:defRPr sz="4251">
                <a:solidFill>
                  <a:schemeClr val="tx1">
                    <a:tint val="82000"/>
                  </a:schemeClr>
                </a:solidFill>
              </a:defRPr>
            </a:lvl4pPr>
            <a:lvl5pPr marL="4858939" indent="0">
              <a:buNone/>
              <a:defRPr sz="4251">
                <a:solidFill>
                  <a:schemeClr val="tx1">
                    <a:tint val="82000"/>
                  </a:schemeClr>
                </a:solidFill>
              </a:defRPr>
            </a:lvl5pPr>
            <a:lvl6pPr marL="6073673" indent="0">
              <a:buNone/>
              <a:defRPr sz="4251">
                <a:solidFill>
                  <a:schemeClr val="tx1">
                    <a:tint val="82000"/>
                  </a:schemeClr>
                </a:solidFill>
              </a:defRPr>
            </a:lvl6pPr>
            <a:lvl7pPr marL="7288408" indent="0">
              <a:buNone/>
              <a:defRPr sz="4251">
                <a:solidFill>
                  <a:schemeClr val="tx1">
                    <a:tint val="82000"/>
                  </a:schemeClr>
                </a:solidFill>
              </a:defRPr>
            </a:lvl7pPr>
            <a:lvl8pPr marL="8503143" indent="0">
              <a:buNone/>
              <a:defRPr sz="4251">
                <a:solidFill>
                  <a:schemeClr val="tx1">
                    <a:tint val="82000"/>
                  </a:schemeClr>
                </a:solidFill>
              </a:defRPr>
            </a:lvl8pPr>
            <a:lvl9pPr marL="9717877" indent="0">
              <a:buNone/>
              <a:defRPr sz="4251">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1C0BC7-DCDD-48A1-A949-DD7A855C4EEC}" type="datetimeFigureOut">
              <a:rPr lang="en-US" smtClean="0"/>
              <a:t>5/30/25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647681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670288" y="11547501"/>
            <a:ext cx="10325418" cy="275232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2299394" y="11547501"/>
            <a:ext cx="10325418" cy="275232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51C0BC7-DCDD-48A1-A949-DD7A855C4EEC}" type="datetimeFigureOut">
              <a:rPr lang="en-US" smtClean="0"/>
              <a:t>5/30/25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543461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3452" y="2309510"/>
            <a:ext cx="20954524" cy="838449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673455" y="10633745"/>
            <a:ext cx="10277964" cy="5211434"/>
          </a:xfrm>
        </p:spPr>
        <p:txBody>
          <a:bodyPr anchor="b"/>
          <a:lstStyle>
            <a:lvl1pPr marL="0" indent="0">
              <a:buNone/>
              <a:defRPr sz="6377" b="1"/>
            </a:lvl1pPr>
            <a:lvl2pPr marL="1214735" indent="0">
              <a:buNone/>
              <a:defRPr sz="5314" b="1"/>
            </a:lvl2pPr>
            <a:lvl3pPr marL="2429469" indent="0">
              <a:buNone/>
              <a:defRPr sz="4782" b="1"/>
            </a:lvl3pPr>
            <a:lvl4pPr marL="3644204" indent="0">
              <a:buNone/>
              <a:defRPr sz="4251" b="1"/>
            </a:lvl4pPr>
            <a:lvl5pPr marL="4858939" indent="0">
              <a:buNone/>
              <a:defRPr sz="4251" b="1"/>
            </a:lvl5pPr>
            <a:lvl6pPr marL="6073673" indent="0">
              <a:buNone/>
              <a:defRPr sz="4251" b="1"/>
            </a:lvl6pPr>
            <a:lvl7pPr marL="7288408" indent="0">
              <a:buNone/>
              <a:defRPr sz="4251" b="1"/>
            </a:lvl7pPr>
            <a:lvl8pPr marL="8503143" indent="0">
              <a:buNone/>
              <a:defRPr sz="4251" b="1"/>
            </a:lvl8pPr>
            <a:lvl9pPr marL="9717877" indent="0">
              <a:buNone/>
              <a:defRPr sz="4251" b="1"/>
            </a:lvl9pPr>
          </a:lstStyle>
          <a:p>
            <a:pPr lvl="0"/>
            <a:r>
              <a:rPr lang="en-US"/>
              <a:t>Click to edit Master text styles</a:t>
            </a:r>
          </a:p>
        </p:txBody>
      </p:sp>
      <p:sp>
        <p:nvSpPr>
          <p:cNvPr id="4" name="Content Placeholder 3"/>
          <p:cNvSpPr>
            <a:spLocks noGrp="1"/>
          </p:cNvSpPr>
          <p:nvPr>
            <p:ph sz="half" idx="2"/>
          </p:nvPr>
        </p:nvSpPr>
        <p:spPr>
          <a:xfrm>
            <a:off x="1673455" y="15845180"/>
            <a:ext cx="10277964" cy="233058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2299396" y="10633745"/>
            <a:ext cx="10328582" cy="5211434"/>
          </a:xfrm>
        </p:spPr>
        <p:txBody>
          <a:bodyPr anchor="b"/>
          <a:lstStyle>
            <a:lvl1pPr marL="0" indent="0">
              <a:buNone/>
              <a:defRPr sz="6377" b="1"/>
            </a:lvl1pPr>
            <a:lvl2pPr marL="1214735" indent="0">
              <a:buNone/>
              <a:defRPr sz="5314" b="1"/>
            </a:lvl2pPr>
            <a:lvl3pPr marL="2429469" indent="0">
              <a:buNone/>
              <a:defRPr sz="4782" b="1"/>
            </a:lvl3pPr>
            <a:lvl4pPr marL="3644204" indent="0">
              <a:buNone/>
              <a:defRPr sz="4251" b="1"/>
            </a:lvl4pPr>
            <a:lvl5pPr marL="4858939" indent="0">
              <a:buNone/>
              <a:defRPr sz="4251" b="1"/>
            </a:lvl5pPr>
            <a:lvl6pPr marL="6073673" indent="0">
              <a:buNone/>
              <a:defRPr sz="4251" b="1"/>
            </a:lvl6pPr>
            <a:lvl7pPr marL="7288408" indent="0">
              <a:buNone/>
              <a:defRPr sz="4251" b="1"/>
            </a:lvl7pPr>
            <a:lvl8pPr marL="8503143" indent="0">
              <a:buNone/>
              <a:defRPr sz="4251" b="1"/>
            </a:lvl8pPr>
            <a:lvl9pPr marL="9717877" indent="0">
              <a:buNone/>
              <a:defRPr sz="4251" b="1"/>
            </a:lvl9pPr>
          </a:lstStyle>
          <a:p>
            <a:pPr lvl="0"/>
            <a:r>
              <a:rPr lang="en-US"/>
              <a:t>Click to edit Master text styles</a:t>
            </a:r>
          </a:p>
        </p:txBody>
      </p:sp>
      <p:sp>
        <p:nvSpPr>
          <p:cNvPr id="6" name="Content Placeholder 5"/>
          <p:cNvSpPr>
            <a:spLocks noGrp="1"/>
          </p:cNvSpPr>
          <p:nvPr>
            <p:ph sz="quarter" idx="4"/>
          </p:nvPr>
        </p:nvSpPr>
        <p:spPr>
          <a:xfrm>
            <a:off x="12299396" y="15845180"/>
            <a:ext cx="10328582" cy="233058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1C0BC7-DCDD-48A1-A949-DD7A855C4EEC}" type="datetimeFigureOut">
              <a:rPr lang="en-US" smtClean="0"/>
              <a:t>5/30/25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3802738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51C0BC7-DCDD-48A1-A949-DD7A855C4EEC}" type="datetimeFigureOut">
              <a:rPr lang="en-US" smtClean="0"/>
              <a:t>5/30/25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4070391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1C0BC7-DCDD-48A1-A949-DD7A855C4EEC}" type="datetimeFigureOut">
              <a:rPr lang="en-US" smtClean="0"/>
              <a:t>5/30/25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4663343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3453" y="2891896"/>
            <a:ext cx="7835802" cy="10121636"/>
          </a:xfrm>
        </p:spPr>
        <p:txBody>
          <a:bodyPr anchor="b"/>
          <a:lstStyle>
            <a:lvl1pPr>
              <a:defRPr sz="8502"/>
            </a:lvl1pPr>
          </a:lstStyle>
          <a:p>
            <a:r>
              <a:rPr lang="en-US"/>
              <a:t>Click to edit Master title style</a:t>
            </a:r>
            <a:endParaRPr lang="en-US" dirty="0"/>
          </a:p>
        </p:txBody>
      </p:sp>
      <p:sp>
        <p:nvSpPr>
          <p:cNvPr id="3" name="Content Placeholder 2"/>
          <p:cNvSpPr>
            <a:spLocks noGrp="1"/>
          </p:cNvSpPr>
          <p:nvPr>
            <p:ph idx="1"/>
          </p:nvPr>
        </p:nvSpPr>
        <p:spPr>
          <a:xfrm>
            <a:off x="10328582" y="6245701"/>
            <a:ext cx="12299394" cy="30826807"/>
          </a:xfrm>
        </p:spPr>
        <p:txBody>
          <a:bodyPr/>
          <a:lstStyle>
            <a:lvl1pPr>
              <a:defRPr sz="8502"/>
            </a:lvl1pPr>
            <a:lvl2pPr>
              <a:defRPr sz="7439"/>
            </a:lvl2pPr>
            <a:lvl3pPr>
              <a:defRPr sz="6377"/>
            </a:lvl3pPr>
            <a:lvl4pPr>
              <a:defRPr sz="5314"/>
            </a:lvl4pPr>
            <a:lvl5pPr>
              <a:defRPr sz="5314"/>
            </a:lvl5pPr>
            <a:lvl6pPr>
              <a:defRPr sz="5314"/>
            </a:lvl6pPr>
            <a:lvl7pPr>
              <a:defRPr sz="5314"/>
            </a:lvl7pPr>
            <a:lvl8pPr>
              <a:defRPr sz="5314"/>
            </a:lvl8pPr>
            <a:lvl9pPr>
              <a:defRPr sz="53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673453" y="13013531"/>
            <a:ext cx="7835802" cy="24109177"/>
          </a:xfrm>
        </p:spPr>
        <p:txBody>
          <a:bodyPr/>
          <a:lstStyle>
            <a:lvl1pPr marL="0" indent="0">
              <a:buNone/>
              <a:defRPr sz="4251"/>
            </a:lvl1pPr>
            <a:lvl2pPr marL="1214735" indent="0">
              <a:buNone/>
              <a:defRPr sz="3720"/>
            </a:lvl2pPr>
            <a:lvl3pPr marL="2429469" indent="0">
              <a:buNone/>
              <a:defRPr sz="3188"/>
            </a:lvl3pPr>
            <a:lvl4pPr marL="3644204" indent="0">
              <a:buNone/>
              <a:defRPr sz="2657"/>
            </a:lvl4pPr>
            <a:lvl5pPr marL="4858939" indent="0">
              <a:buNone/>
              <a:defRPr sz="2657"/>
            </a:lvl5pPr>
            <a:lvl6pPr marL="6073673" indent="0">
              <a:buNone/>
              <a:defRPr sz="2657"/>
            </a:lvl6pPr>
            <a:lvl7pPr marL="7288408" indent="0">
              <a:buNone/>
              <a:defRPr sz="2657"/>
            </a:lvl7pPr>
            <a:lvl8pPr marL="8503143" indent="0">
              <a:buNone/>
              <a:defRPr sz="2657"/>
            </a:lvl8pPr>
            <a:lvl9pPr marL="9717877" indent="0">
              <a:buNone/>
              <a:defRPr sz="2657"/>
            </a:lvl9pPr>
          </a:lstStyle>
          <a:p>
            <a:pPr lvl="0"/>
            <a:r>
              <a:rPr lang="en-US"/>
              <a:t>Click to edit Master text styles</a:t>
            </a:r>
          </a:p>
        </p:txBody>
      </p:sp>
      <p:sp>
        <p:nvSpPr>
          <p:cNvPr id="5" name="Date Placeholder 4"/>
          <p:cNvSpPr>
            <a:spLocks noGrp="1"/>
          </p:cNvSpPr>
          <p:nvPr>
            <p:ph type="dt" sz="half" idx="10"/>
          </p:nvPr>
        </p:nvSpPr>
        <p:spPr/>
        <p:txBody>
          <a:bodyPr/>
          <a:lstStyle/>
          <a:p>
            <a:fld id="{551C0BC7-DCDD-48A1-A949-DD7A855C4EEC}" type="datetimeFigureOut">
              <a:rPr lang="en-US" smtClean="0"/>
              <a:t>5/30/25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36827975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3453" y="2891896"/>
            <a:ext cx="7835802" cy="10121636"/>
          </a:xfrm>
        </p:spPr>
        <p:txBody>
          <a:bodyPr anchor="b"/>
          <a:lstStyle>
            <a:lvl1pPr>
              <a:defRPr sz="8502"/>
            </a:lvl1pPr>
          </a:lstStyle>
          <a:p>
            <a:r>
              <a:rPr lang="en-US"/>
              <a:t>Click to edit Master title style</a:t>
            </a:r>
            <a:endParaRPr lang="en-US" dirty="0"/>
          </a:p>
        </p:txBody>
      </p:sp>
      <p:sp>
        <p:nvSpPr>
          <p:cNvPr id="3" name="Picture Placeholder 2"/>
          <p:cNvSpPr>
            <a:spLocks noGrp="1" noChangeAspect="1"/>
          </p:cNvSpPr>
          <p:nvPr>
            <p:ph type="pic" idx="1"/>
          </p:nvPr>
        </p:nvSpPr>
        <p:spPr>
          <a:xfrm>
            <a:off x="10328582" y="6245701"/>
            <a:ext cx="12299394" cy="30826807"/>
          </a:xfrm>
        </p:spPr>
        <p:txBody>
          <a:bodyPr anchor="t"/>
          <a:lstStyle>
            <a:lvl1pPr marL="0" indent="0">
              <a:buNone/>
              <a:defRPr sz="8502"/>
            </a:lvl1pPr>
            <a:lvl2pPr marL="1214735" indent="0">
              <a:buNone/>
              <a:defRPr sz="7439"/>
            </a:lvl2pPr>
            <a:lvl3pPr marL="2429469" indent="0">
              <a:buNone/>
              <a:defRPr sz="6377"/>
            </a:lvl3pPr>
            <a:lvl4pPr marL="3644204" indent="0">
              <a:buNone/>
              <a:defRPr sz="5314"/>
            </a:lvl4pPr>
            <a:lvl5pPr marL="4858939" indent="0">
              <a:buNone/>
              <a:defRPr sz="5314"/>
            </a:lvl5pPr>
            <a:lvl6pPr marL="6073673" indent="0">
              <a:buNone/>
              <a:defRPr sz="5314"/>
            </a:lvl6pPr>
            <a:lvl7pPr marL="7288408" indent="0">
              <a:buNone/>
              <a:defRPr sz="5314"/>
            </a:lvl7pPr>
            <a:lvl8pPr marL="8503143" indent="0">
              <a:buNone/>
              <a:defRPr sz="5314"/>
            </a:lvl8pPr>
            <a:lvl9pPr marL="9717877" indent="0">
              <a:buNone/>
              <a:defRPr sz="5314"/>
            </a:lvl9pPr>
          </a:lstStyle>
          <a:p>
            <a:r>
              <a:rPr lang="en-US"/>
              <a:t>Click icon to add picture</a:t>
            </a:r>
            <a:endParaRPr lang="en-US" dirty="0"/>
          </a:p>
        </p:txBody>
      </p:sp>
      <p:sp>
        <p:nvSpPr>
          <p:cNvPr id="4" name="Text Placeholder 3"/>
          <p:cNvSpPr>
            <a:spLocks noGrp="1"/>
          </p:cNvSpPr>
          <p:nvPr>
            <p:ph type="body" sz="half" idx="2"/>
          </p:nvPr>
        </p:nvSpPr>
        <p:spPr>
          <a:xfrm>
            <a:off x="1673453" y="13013531"/>
            <a:ext cx="7835802" cy="24109177"/>
          </a:xfrm>
        </p:spPr>
        <p:txBody>
          <a:bodyPr/>
          <a:lstStyle>
            <a:lvl1pPr marL="0" indent="0">
              <a:buNone/>
              <a:defRPr sz="4251"/>
            </a:lvl1pPr>
            <a:lvl2pPr marL="1214735" indent="0">
              <a:buNone/>
              <a:defRPr sz="3720"/>
            </a:lvl2pPr>
            <a:lvl3pPr marL="2429469" indent="0">
              <a:buNone/>
              <a:defRPr sz="3188"/>
            </a:lvl3pPr>
            <a:lvl4pPr marL="3644204" indent="0">
              <a:buNone/>
              <a:defRPr sz="2657"/>
            </a:lvl4pPr>
            <a:lvl5pPr marL="4858939" indent="0">
              <a:buNone/>
              <a:defRPr sz="2657"/>
            </a:lvl5pPr>
            <a:lvl6pPr marL="6073673" indent="0">
              <a:buNone/>
              <a:defRPr sz="2657"/>
            </a:lvl6pPr>
            <a:lvl7pPr marL="7288408" indent="0">
              <a:buNone/>
              <a:defRPr sz="2657"/>
            </a:lvl7pPr>
            <a:lvl8pPr marL="8503143" indent="0">
              <a:buNone/>
              <a:defRPr sz="2657"/>
            </a:lvl8pPr>
            <a:lvl9pPr marL="9717877" indent="0">
              <a:buNone/>
              <a:defRPr sz="2657"/>
            </a:lvl9pPr>
          </a:lstStyle>
          <a:p>
            <a:pPr lvl="0"/>
            <a:r>
              <a:rPr lang="en-US"/>
              <a:t>Click to edit Master text styles</a:t>
            </a:r>
          </a:p>
        </p:txBody>
      </p:sp>
      <p:sp>
        <p:nvSpPr>
          <p:cNvPr id="5" name="Date Placeholder 4"/>
          <p:cNvSpPr>
            <a:spLocks noGrp="1"/>
          </p:cNvSpPr>
          <p:nvPr>
            <p:ph type="dt" sz="half" idx="10"/>
          </p:nvPr>
        </p:nvSpPr>
        <p:spPr/>
        <p:txBody>
          <a:bodyPr/>
          <a:lstStyle/>
          <a:p>
            <a:fld id="{551C0BC7-DCDD-48A1-A949-DD7A855C4EEC}" type="datetimeFigureOut">
              <a:rPr lang="en-US" smtClean="0"/>
              <a:t>5/30/25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2369E-08FE-437B-B590-53C99845F143}" type="slidenum">
              <a:rPr lang="en-US" smtClean="0"/>
              <a:t>‹#›</a:t>
            </a:fld>
            <a:endParaRPr lang="en-US"/>
          </a:p>
        </p:txBody>
      </p:sp>
    </p:spTree>
    <p:extLst>
      <p:ext uri="{BB962C8B-B14F-4D97-AF65-F5344CB8AC3E}">
        <p14:creationId xmlns:p14="http://schemas.microsoft.com/office/powerpoint/2010/main" val="1440576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0288" y="2309510"/>
            <a:ext cx="20954524" cy="838449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0288" y="11547501"/>
            <a:ext cx="20954524" cy="275232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670288" y="40205395"/>
            <a:ext cx="5466398" cy="2309500"/>
          </a:xfrm>
          <a:prstGeom prst="rect">
            <a:avLst/>
          </a:prstGeom>
        </p:spPr>
        <p:txBody>
          <a:bodyPr vert="horz" lIns="91440" tIns="45720" rIns="91440" bIns="45720" rtlCol="0" anchor="ctr"/>
          <a:lstStyle>
            <a:lvl1pPr algn="l">
              <a:defRPr sz="3188">
                <a:solidFill>
                  <a:schemeClr val="tx1">
                    <a:tint val="82000"/>
                  </a:schemeClr>
                </a:solidFill>
              </a:defRPr>
            </a:lvl1pPr>
          </a:lstStyle>
          <a:p>
            <a:fld id="{551C0BC7-DCDD-48A1-A949-DD7A855C4EEC}" type="datetimeFigureOut">
              <a:rPr lang="en-US" smtClean="0"/>
              <a:t>5/30/25</a:t>
            </a:fld>
            <a:endParaRPr lang="en-US"/>
          </a:p>
        </p:txBody>
      </p:sp>
      <p:sp>
        <p:nvSpPr>
          <p:cNvPr id="5" name="Footer Placeholder 4"/>
          <p:cNvSpPr>
            <a:spLocks noGrp="1"/>
          </p:cNvSpPr>
          <p:nvPr>
            <p:ph type="ftr" sz="quarter" idx="3"/>
          </p:nvPr>
        </p:nvSpPr>
        <p:spPr>
          <a:xfrm>
            <a:off x="8047752" y="40205395"/>
            <a:ext cx="8199596" cy="2309500"/>
          </a:xfrm>
          <a:prstGeom prst="rect">
            <a:avLst/>
          </a:prstGeom>
        </p:spPr>
        <p:txBody>
          <a:bodyPr vert="horz" lIns="91440" tIns="45720" rIns="91440" bIns="45720" rtlCol="0" anchor="ctr"/>
          <a:lstStyle>
            <a:lvl1pPr algn="ctr">
              <a:defRPr sz="3188">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17158414" y="40205395"/>
            <a:ext cx="5466398" cy="2309500"/>
          </a:xfrm>
          <a:prstGeom prst="rect">
            <a:avLst/>
          </a:prstGeom>
        </p:spPr>
        <p:txBody>
          <a:bodyPr vert="horz" lIns="91440" tIns="45720" rIns="91440" bIns="45720" rtlCol="0" anchor="ctr"/>
          <a:lstStyle>
            <a:lvl1pPr algn="r">
              <a:defRPr sz="3188">
                <a:solidFill>
                  <a:schemeClr val="tx1">
                    <a:tint val="82000"/>
                  </a:schemeClr>
                </a:solidFill>
              </a:defRPr>
            </a:lvl1pPr>
          </a:lstStyle>
          <a:p>
            <a:fld id="{D602369E-08FE-437B-B590-53C99845F143}" type="slidenum">
              <a:rPr lang="en-US" smtClean="0"/>
              <a:t>‹#›</a:t>
            </a:fld>
            <a:endParaRPr lang="en-US"/>
          </a:p>
        </p:txBody>
      </p:sp>
    </p:spTree>
    <p:extLst>
      <p:ext uri="{BB962C8B-B14F-4D97-AF65-F5344CB8AC3E}">
        <p14:creationId xmlns:p14="http://schemas.microsoft.com/office/powerpoint/2010/main" val="42836917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429469" rtl="0" eaLnBrk="1" latinLnBrk="0" hangingPunct="1">
        <a:lnSpc>
          <a:spcPct val="90000"/>
        </a:lnSpc>
        <a:spcBef>
          <a:spcPct val="0"/>
        </a:spcBef>
        <a:buNone/>
        <a:defRPr sz="11690" kern="1200">
          <a:solidFill>
            <a:schemeClr val="tx1"/>
          </a:solidFill>
          <a:latin typeface="+mj-lt"/>
          <a:ea typeface="+mj-ea"/>
          <a:cs typeface="+mj-cs"/>
        </a:defRPr>
      </a:lvl1pPr>
    </p:titleStyle>
    <p:bodyStyle>
      <a:lvl1pPr marL="607367" indent="-607367" algn="l" defTabSz="2429469" rtl="0" eaLnBrk="1" latinLnBrk="0" hangingPunct="1">
        <a:lnSpc>
          <a:spcPct val="90000"/>
        </a:lnSpc>
        <a:spcBef>
          <a:spcPts val="2657"/>
        </a:spcBef>
        <a:buFont typeface="Arial" panose="020B0604020202020204" pitchFamily="34" charset="0"/>
        <a:buChar char="•"/>
        <a:defRPr sz="7439" kern="1200">
          <a:solidFill>
            <a:schemeClr val="tx1"/>
          </a:solidFill>
          <a:latin typeface="+mn-lt"/>
          <a:ea typeface="+mn-ea"/>
          <a:cs typeface="+mn-cs"/>
        </a:defRPr>
      </a:lvl1pPr>
      <a:lvl2pPr marL="1822102" indent="-607367" algn="l" defTabSz="2429469" rtl="0" eaLnBrk="1" latinLnBrk="0" hangingPunct="1">
        <a:lnSpc>
          <a:spcPct val="90000"/>
        </a:lnSpc>
        <a:spcBef>
          <a:spcPts val="1328"/>
        </a:spcBef>
        <a:buFont typeface="Arial" panose="020B0604020202020204" pitchFamily="34" charset="0"/>
        <a:buChar char="•"/>
        <a:defRPr sz="6377" kern="1200">
          <a:solidFill>
            <a:schemeClr val="tx1"/>
          </a:solidFill>
          <a:latin typeface="+mn-lt"/>
          <a:ea typeface="+mn-ea"/>
          <a:cs typeface="+mn-cs"/>
        </a:defRPr>
      </a:lvl2pPr>
      <a:lvl3pPr marL="3036837" indent="-607367" algn="l" defTabSz="2429469" rtl="0" eaLnBrk="1" latinLnBrk="0" hangingPunct="1">
        <a:lnSpc>
          <a:spcPct val="90000"/>
        </a:lnSpc>
        <a:spcBef>
          <a:spcPts val="1328"/>
        </a:spcBef>
        <a:buFont typeface="Arial" panose="020B0604020202020204" pitchFamily="34" charset="0"/>
        <a:buChar char="•"/>
        <a:defRPr sz="5314" kern="1200">
          <a:solidFill>
            <a:schemeClr val="tx1"/>
          </a:solidFill>
          <a:latin typeface="+mn-lt"/>
          <a:ea typeface="+mn-ea"/>
          <a:cs typeface="+mn-cs"/>
        </a:defRPr>
      </a:lvl3pPr>
      <a:lvl4pPr marL="4251571" indent="-607367" algn="l" defTabSz="2429469" rtl="0" eaLnBrk="1" latinLnBrk="0" hangingPunct="1">
        <a:lnSpc>
          <a:spcPct val="90000"/>
        </a:lnSpc>
        <a:spcBef>
          <a:spcPts val="1328"/>
        </a:spcBef>
        <a:buFont typeface="Arial" panose="020B0604020202020204" pitchFamily="34" charset="0"/>
        <a:buChar char="•"/>
        <a:defRPr sz="4782" kern="1200">
          <a:solidFill>
            <a:schemeClr val="tx1"/>
          </a:solidFill>
          <a:latin typeface="+mn-lt"/>
          <a:ea typeface="+mn-ea"/>
          <a:cs typeface="+mn-cs"/>
        </a:defRPr>
      </a:lvl4pPr>
      <a:lvl5pPr marL="5466306" indent="-607367" algn="l" defTabSz="2429469" rtl="0" eaLnBrk="1" latinLnBrk="0" hangingPunct="1">
        <a:lnSpc>
          <a:spcPct val="90000"/>
        </a:lnSpc>
        <a:spcBef>
          <a:spcPts val="1328"/>
        </a:spcBef>
        <a:buFont typeface="Arial" panose="020B0604020202020204" pitchFamily="34" charset="0"/>
        <a:buChar char="•"/>
        <a:defRPr sz="4782" kern="1200">
          <a:solidFill>
            <a:schemeClr val="tx1"/>
          </a:solidFill>
          <a:latin typeface="+mn-lt"/>
          <a:ea typeface="+mn-ea"/>
          <a:cs typeface="+mn-cs"/>
        </a:defRPr>
      </a:lvl5pPr>
      <a:lvl6pPr marL="6681041" indent="-607367" algn="l" defTabSz="2429469" rtl="0" eaLnBrk="1" latinLnBrk="0" hangingPunct="1">
        <a:lnSpc>
          <a:spcPct val="90000"/>
        </a:lnSpc>
        <a:spcBef>
          <a:spcPts val="1328"/>
        </a:spcBef>
        <a:buFont typeface="Arial" panose="020B0604020202020204" pitchFamily="34" charset="0"/>
        <a:buChar char="•"/>
        <a:defRPr sz="4782" kern="1200">
          <a:solidFill>
            <a:schemeClr val="tx1"/>
          </a:solidFill>
          <a:latin typeface="+mn-lt"/>
          <a:ea typeface="+mn-ea"/>
          <a:cs typeface="+mn-cs"/>
        </a:defRPr>
      </a:lvl6pPr>
      <a:lvl7pPr marL="7895775" indent="-607367" algn="l" defTabSz="2429469" rtl="0" eaLnBrk="1" latinLnBrk="0" hangingPunct="1">
        <a:lnSpc>
          <a:spcPct val="90000"/>
        </a:lnSpc>
        <a:spcBef>
          <a:spcPts val="1328"/>
        </a:spcBef>
        <a:buFont typeface="Arial" panose="020B0604020202020204" pitchFamily="34" charset="0"/>
        <a:buChar char="•"/>
        <a:defRPr sz="4782" kern="1200">
          <a:solidFill>
            <a:schemeClr val="tx1"/>
          </a:solidFill>
          <a:latin typeface="+mn-lt"/>
          <a:ea typeface="+mn-ea"/>
          <a:cs typeface="+mn-cs"/>
        </a:defRPr>
      </a:lvl7pPr>
      <a:lvl8pPr marL="9110510" indent="-607367" algn="l" defTabSz="2429469" rtl="0" eaLnBrk="1" latinLnBrk="0" hangingPunct="1">
        <a:lnSpc>
          <a:spcPct val="90000"/>
        </a:lnSpc>
        <a:spcBef>
          <a:spcPts val="1328"/>
        </a:spcBef>
        <a:buFont typeface="Arial" panose="020B0604020202020204" pitchFamily="34" charset="0"/>
        <a:buChar char="•"/>
        <a:defRPr sz="4782" kern="1200">
          <a:solidFill>
            <a:schemeClr val="tx1"/>
          </a:solidFill>
          <a:latin typeface="+mn-lt"/>
          <a:ea typeface="+mn-ea"/>
          <a:cs typeface="+mn-cs"/>
        </a:defRPr>
      </a:lvl8pPr>
      <a:lvl9pPr marL="10325245" indent="-607367" algn="l" defTabSz="2429469" rtl="0" eaLnBrk="1" latinLnBrk="0" hangingPunct="1">
        <a:lnSpc>
          <a:spcPct val="90000"/>
        </a:lnSpc>
        <a:spcBef>
          <a:spcPts val="1328"/>
        </a:spcBef>
        <a:buFont typeface="Arial" panose="020B0604020202020204" pitchFamily="34" charset="0"/>
        <a:buChar char="•"/>
        <a:defRPr sz="4782" kern="1200">
          <a:solidFill>
            <a:schemeClr val="tx1"/>
          </a:solidFill>
          <a:latin typeface="+mn-lt"/>
          <a:ea typeface="+mn-ea"/>
          <a:cs typeface="+mn-cs"/>
        </a:defRPr>
      </a:lvl9pPr>
    </p:bodyStyle>
    <p:otherStyle>
      <a:defPPr>
        <a:defRPr lang="en-US"/>
      </a:defPPr>
      <a:lvl1pPr marL="0" algn="l" defTabSz="2429469" rtl="0" eaLnBrk="1" latinLnBrk="0" hangingPunct="1">
        <a:defRPr sz="4782" kern="1200">
          <a:solidFill>
            <a:schemeClr val="tx1"/>
          </a:solidFill>
          <a:latin typeface="+mn-lt"/>
          <a:ea typeface="+mn-ea"/>
          <a:cs typeface="+mn-cs"/>
        </a:defRPr>
      </a:lvl1pPr>
      <a:lvl2pPr marL="1214735" algn="l" defTabSz="2429469" rtl="0" eaLnBrk="1" latinLnBrk="0" hangingPunct="1">
        <a:defRPr sz="4782" kern="1200">
          <a:solidFill>
            <a:schemeClr val="tx1"/>
          </a:solidFill>
          <a:latin typeface="+mn-lt"/>
          <a:ea typeface="+mn-ea"/>
          <a:cs typeface="+mn-cs"/>
        </a:defRPr>
      </a:lvl2pPr>
      <a:lvl3pPr marL="2429469" algn="l" defTabSz="2429469" rtl="0" eaLnBrk="1" latinLnBrk="0" hangingPunct="1">
        <a:defRPr sz="4782" kern="1200">
          <a:solidFill>
            <a:schemeClr val="tx1"/>
          </a:solidFill>
          <a:latin typeface="+mn-lt"/>
          <a:ea typeface="+mn-ea"/>
          <a:cs typeface="+mn-cs"/>
        </a:defRPr>
      </a:lvl3pPr>
      <a:lvl4pPr marL="3644204" algn="l" defTabSz="2429469" rtl="0" eaLnBrk="1" latinLnBrk="0" hangingPunct="1">
        <a:defRPr sz="4782" kern="1200">
          <a:solidFill>
            <a:schemeClr val="tx1"/>
          </a:solidFill>
          <a:latin typeface="+mn-lt"/>
          <a:ea typeface="+mn-ea"/>
          <a:cs typeface="+mn-cs"/>
        </a:defRPr>
      </a:lvl4pPr>
      <a:lvl5pPr marL="4858939" algn="l" defTabSz="2429469" rtl="0" eaLnBrk="1" latinLnBrk="0" hangingPunct="1">
        <a:defRPr sz="4782" kern="1200">
          <a:solidFill>
            <a:schemeClr val="tx1"/>
          </a:solidFill>
          <a:latin typeface="+mn-lt"/>
          <a:ea typeface="+mn-ea"/>
          <a:cs typeface="+mn-cs"/>
        </a:defRPr>
      </a:lvl5pPr>
      <a:lvl6pPr marL="6073673" algn="l" defTabSz="2429469" rtl="0" eaLnBrk="1" latinLnBrk="0" hangingPunct="1">
        <a:defRPr sz="4782" kern="1200">
          <a:solidFill>
            <a:schemeClr val="tx1"/>
          </a:solidFill>
          <a:latin typeface="+mn-lt"/>
          <a:ea typeface="+mn-ea"/>
          <a:cs typeface="+mn-cs"/>
        </a:defRPr>
      </a:lvl6pPr>
      <a:lvl7pPr marL="7288408" algn="l" defTabSz="2429469" rtl="0" eaLnBrk="1" latinLnBrk="0" hangingPunct="1">
        <a:defRPr sz="4782" kern="1200">
          <a:solidFill>
            <a:schemeClr val="tx1"/>
          </a:solidFill>
          <a:latin typeface="+mn-lt"/>
          <a:ea typeface="+mn-ea"/>
          <a:cs typeface="+mn-cs"/>
        </a:defRPr>
      </a:lvl7pPr>
      <a:lvl8pPr marL="8503143" algn="l" defTabSz="2429469" rtl="0" eaLnBrk="1" latinLnBrk="0" hangingPunct="1">
        <a:defRPr sz="4782" kern="1200">
          <a:solidFill>
            <a:schemeClr val="tx1"/>
          </a:solidFill>
          <a:latin typeface="+mn-lt"/>
          <a:ea typeface="+mn-ea"/>
          <a:cs typeface="+mn-cs"/>
        </a:defRPr>
      </a:lvl8pPr>
      <a:lvl9pPr marL="9717877" algn="l" defTabSz="2429469" rtl="0" eaLnBrk="1" latinLnBrk="0" hangingPunct="1">
        <a:defRPr sz="478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100000">
              <a:schemeClr val="accent6">
                <a:lumMod val="40000"/>
                <a:lumOff val="60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B8674F7-E576-055E-F99D-78F650BC1F68}"/>
              </a:ext>
            </a:extLst>
          </p:cNvPr>
          <p:cNvGrpSpPr/>
          <p:nvPr/>
        </p:nvGrpSpPr>
        <p:grpSpPr>
          <a:xfrm>
            <a:off x="775216" y="5601068"/>
            <a:ext cx="23613057" cy="37316365"/>
            <a:chOff x="775216" y="5601068"/>
            <a:chExt cx="23613057" cy="37316365"/>
          </a:xfrm>
        </p:grpSpPr>
        <p:grpSp>
          <p:nvGrpSpPr>
            <p:cNvPr id="9" name="Group 8">
              <a:extLst>
                <a:ext uri="{FF2B5EF4-FFF2-40B4-BE49-F238E27FC236}">
                  <a16:creationId xmlns:a16="http://schemas.microsoft.com/office/drawing/2014/main" id="{8BC9969C-863D-3BFF-3DF5-80C56F2F04CE}"/>
                </a:ext>
              </a:extLst>
            </p:cNvPr>
            <p:cNvGrpSpPr/>
            <p:nvPr/>
          </p:nvGrpSpPr>
          <p:grpSpPr>
            <a:xfrm>
              <a:off x="775216" y="5601068"/>
              <a:ext cx="23519884" cy="37184120"/>
              <a:chOff x="341959" y="3141146"/>
              <a:chExt cx="4826128" cy="4984121"/>
            </a:xfrm>
          </p:grpSpPr>
          <p:sp>
            <p:nvSpPr>
              <p:cNvPr id="19" name="Rectangle 18">
                <a:extLst>
                  <a:ext uri="{FF2B5EF4-FFF2-40B4-BE49-F238E27FC236}">
                    <a16:creationId xmlns:a16="http://schemas.microsoft.com/office/drawing/2014/main" id="{DED653F8-4350-52CF-65D9-BDB3C27E45DB}"/>
                  </a:ext>
                </a:extLst>
              </p:cNvPr>
              <p:cNvSpPr/>
              <p:nvPr/>
            </p:nvSpPr>
            <p:spPr>
              <a:xfrm>
                <a:off x="341959" y="3141146"/>
                <a:ext cx="4701656" cy="4984121"/>
              </a:xfrm>
              <a:prstGeom prst="rect">
                <a:avLst/>
              </a:prstGeom>
              <a:solidFill>
                <a:schemeClr val="tx2">
                  <a:lumMod val="10000"/>
                  <a:lumOff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40273"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EC400197-A6D4-23E2-54B3-C3E7D65EF35A}"/>
                  </a:ext>
                </a:extLst>
              </p:cNvPr>
              <p:cNvSpPr txBox="1"/>
              <p:nvPr/>
            </p:nvSpPr>
            <p:spPr>
              <a:xfrm>
                <a:off x="439872" y="3201461"/>
                <a:ext cx="4403954" cy="845708"/>
              </a:xfrm>
              <a:prstGeom prst="rect">
                <a:avLst/>
              </a:prstGeom>
              <a:noFill/>
            </p:spPr>
            <p:txBody>
              <a:bodyPr wrap="square" rtlCol="0">
                <a:spAutoFit/>
              </a:bodyPr>
              <a:lstStyle/>
              <a:p>
                <a:r>
                  <a:rPr lang="en-US" sz="5200" b="1" dirty="0">
                    <a:latin typeface="Calibri" panose="020F0502020204030204" pitchFamily="34" charset="0"/>
                    <a:cs typeface="Calibri" panose="020F0502020204030204" pitchFamily="34" charset="0"/>
                  </a:rPr>
                  <a:t>Summary</a:t>
                </a:r>
                <a:r>
                  <a:rPr lang="en-US" sz="4400" b="1" dirty="0">
                    <a:latin typeface="Calibri" panose="020F0502020204030204" pitchFamily="34" charset="0"/>
                    <a:cs typeface="Calibri" panose="020F0502020204030204" pitchFamily="34" charset="0"/>
                  </a:rPr>
                  <a:t>: </a:t>
                </a:r>
              </a:p>
              <a:p>
                <a:r>
                  <a:rPr lang="en-ID" sz="4400" dirty="0"/>
                  <a:t>This case showcases how </a:t>
                </a:r>
                <a:r>
                  <a:rPr lang="en-ID" sz="4400" i="1" dirty="0" err="1"/>
                  <a:t>Cricula</a:t>
                </a:r>
                <a:r>
                  <a:rPr lang="en-ID" sz="4400" i="1" dirty="0"/>
                  <a:t> </a:t>
                </a:r>
                <a:r>
                  <a:rPr lang="en-ID" sz="4400" i="1" dirty="0" err="1"/>
                  <a:t>trifenestrata</a:t>
                </a:r>
                <a:r>
                  <a:rPr lang="en-ID" sz="4400" dirty="0"/>
                  <a:t>, a wild silkworm once dismissed as a pest, holds biotech potential for sustainable agrifood systems. Rooted in the Jogjakarta–Kyoto Sister Provinces collaboration since 1985 and guided by ancient Javanese philosophy </a:t>
                </a:r>
                <a:r>
                  <a:rPr lang="en-ID" sz="4400" i="1" dirty="0" err="1"/>
                  <a:t>Hamemayu</a:t>
                </a:r>
                <a:r>
                  <a:rPr lang="en-ID" sz="4400" i="1" dirty="0"/>
                  <a:t> </a:t>
                </a:r>
                <a:r>
                  <a:rPr lang="en-ID" sz="4400" i="1" dirty="0" err="1"/>
                  <a:t>Hayuning</a:t>
                </a:r>
                <a:r>
                  <a:rPr lang="en-ID" sz="4400" i="1" dirty="0"/>
                  <a:t> Bawana</a:t>
                </a:r>
                <a:r>
                  <a:rPr lang="en-ID" sz="4400" dirty="0"/>
                  <a:t>—“to nurture and beautify the world”—its golden cocoons offer promising applications in textiles, cosmetics, and health. Empowering rural women and restoring ecosystems, the initiative supports SDGs 2, 5, 12, 13, and 17. Scaling is urgently needed through inclusive policy, biotech partnerships, and premium art book publishing as global knowledge exchange.</a:t>
                </a:r>
                <a:endParaRPr lang="en-US" sz="5200" b="1" dirty="0">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38F5D4C4-D540-69DD-130B-263DAD556047}"/>
                  </a:ext>
                </a:extLst>
              </p:cNvPr>
              <p:cNvSpPr txBox="1"/>
              <p:nvPr/>
            </p:nvSpPr>
            <p:spPr>
              <a:xfrm>
                <a:off x="3692015" y="5657853"/>
                <a:ext cx="1476072" cy="113578"/>
              </a:xfrm>
              <a:prstGeom prst="rect">
                <a:avLst/>
              </a:prstGeom>
              <a:noFill/>
            </p:spPr>
            <p:txBody>
              <a:bodyPr wrap="square" rtlCol="0">
                <a:spAutoFit/>
              </a:bodyPr>
              <a:lstStyle/>
              <a:p>
                <a:r>
                  <a:rPr lang="en-US" sz="4724" dirty="0">
                    <a:latin typeface="Arial Narrow" panose="020B0606020202030204" pitchFamily="34" charset="0"/>
                    <a:cs typeface="Arial" panose="020B0604020202020204" pitchFamily="34" charset="0"/>
                  </a:rPr>
                  <a:t>Figure 1. Picture/graph etc.</a:t>
                </a:r>
              </a:p>
            </p:txBody>
          </p:sp>
        </p:grpSp>
        <p:sp>
          <p:nvSpPr>
            <p:cNvPr id="10" name="TextBox 9">
              <a:extLst>
                <a:ext uri="{FF2B5EF4-FFF2-40B4-BE49-F238E27FC236}">
                  <a16:creationId xmlns:a16="http://schemas.microsoft.com/office/drawing/2014/main" id="{63A1667E-76DF-881B-38B7-04AEDB9DEE29}"/>
                </a:ext>
              </a:extLst>
            </p:cNvPr>
            <p:cNvSpPr txBox="1"/>
            <p:nvPr/>
          </p:nvSpPr>
          <p:spPr>
            <a:xfrm>
              <a:off x="1152243" y="12535805"/>
              <a:ext cx="21462443" cy="5739392"/>
            </a:xfrm>
            <a:prstGeom prst="rect">
              <a:avLst/>
            </a:prstGeom>
            <a:noFill/>
          </p:spPr>
          <p:txBody>
            <a:bodyPr wrap="square" rtlCol="0">
              <a:spAutoFit/>
            </a:bodyPr>
            <a:lstStyle/>
            <a:p>
              <a:r>
                <a:rPr lang="en-US" sz="5196" b="1" dirty="0">
                  <a:latin typeface="Calibri" panose="020F0502020204030204" pitchFamily="34" charset="0"/>
                  <a:cs typeface="Calibri" panose="020F0502020204030204" pitchFamily="34" charset="0"/>
                </a:rPr>
                <a:t>Introduction: (</a:t>
              </a:r>
              <a:r>
                <a:rPr lang="en-US" sz="5196" b="1" dirty="0">
                  <a:solidFill>
                    <a:srgbClr val="545454"/>
                  </a:solidFill>
                  <a:latin typeface="Calibri" panose="020F0502020204030204" pitchFamily="34" charset="0"/>
                  <a:cs typeface="Calibri" panose="020F0502020204030204" pitchFamily="34" charset="0"/>
                </a:rPr>
                <a:t>75 Words)</a:t>
              </a:r>
            </a:p>
            <a:p>
              <a:r>
                <a:rPr lang="en-ID" sz="4500" dirty="0"/>
                <a:t>Biodiversity-based innovations in agrifood systems are often overlooked due to persistent misconceptions and lack of visibility. </a:t>
              </a:r>
              <a:r>
                <a:rPr lang="en-ID" sz="4500" i="1" dirty="0" err="1"/>
                <a:t>Cricula</a:t>
              </a:r>
              <a:r>
                <a:rPr lang="en-ID" sz="4500" i="1" dirty="0"/>
                <a:t> </a:t>
              </a:r>
              <a:r>
                <a:rPr lang="en-ID" sz="4500" i="1" dirty="0" err="1"/>
                <a:t>trifenestrata</a:t>
              </a:r>
              <a:r>
                <a:rPr lang="en-ID" sz="4500" dirty="0"/>
                <a:t>, a wild silkworm species found across South East Asia, continues to be </a:t>
              </a:r>
              <a:r>
                <a:rPr lang="en-ID" sz="4500" dirty="0" err="1"/>
                <a:t>labeled</a:t>
              </a:r>
              <a:r>
                <a:rPr lang="en-ID" sz="4500" dirty="0"/>
                <a:t> a “pest” despite decades of evidence showing its regenerative potential. Its golden cocoon exhibits antimicrobial, UV-resistant, and antioxidant properties useful in textiles, cosmetics, and health. This case highlights the need to bridge science, culture, and policy to realize the role of overlooked species in sustainable biotechnology solutions.</a:t>
              </a:r>
              <a:endParaRPr lang="en-US" sz="4500" b="1"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916EC450-E578-05DD-34C4-A8F5ED17F552}"/>
                </a:ext>
              </a:extLst>
            </p:cNvPr>
            <p:cNvSpPr txBox="1"/>
            <p:nvPr/>
          </p:nvSpPr>
          <p:spPr>
            <a:xfrm>
              <a:off x="1187846" y="18295590"/>
              <a:ext cx="15887491" cy="6985887"/>
            </a:xfrm>
            <a:prstGeom prst="rect">
              <a:avLst/>
            </a:prstGeom>
            <a:noFill/>
          </p:spPr>
          <p:txBody>
            <a:bodyPr wrap="square" rtlCol="0">
              <a:spAutoFit/>
            </a:bodyPr>
            <a:lstStyle/>
            <a:p>
              <a:r>
                <a:rPr lang="en-US" sz="5196" b="1" dirty="0">
                  <a:latin typeface="Calibri" panose="020F0502020204030204" pitchFamily="34" charset="0"/>
                  <a:cs typeface="Calibri" panose="020F0502020204030204" pitchFamily="34" charset="0"/>
                </a:rPr>
                <a:t>Methods/Approach: (75 words)</a:t>
              </a:r>
            </a:p>
            <a:p>
              <a:r>
                <a:rPr lang="en-ID" sz="4400" dirty="0"/>
                <a:t>Since 2017, this research has combined cross-verified online data with in-depth fieldwork, interviews, and literature review—including Japanese scientific journals. Key informants include Dr. Hiromu Akai (wild silk scientist), rural spinners, kimono artisans in Japan, and Jogja-based craft communities. Site visits, store observations, and participation in wild silk-related events deepened the inquiry. In 2024, membership in the Japanese Society for Wild Silk Moths further validated and expanded access to peer knowledge and ongoing scientific exchange.</a:t>
              </a:r>
              <a:endParaRPr lang="en-US" sz="4400" b="1" dirty="0">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43EE6994-F78D-D8E0-4AD0-EA44B9557020}"/>
                </a:ext>
              </a:extLst>
            </p:cNvPr>
            <p:cNvSpPr txBox="1"/>
            <p:nvPr/>
          </p:nvSpPr>
          <p:spPr>
            <a:xfrm>
              <a:off x="1203275" y="25563150"/>
              <a:ext cx="15252198" cy="7816883"/>
            </a:xfrm>
            <a:prstGeom prst="rect">
              <a:avLst/>
            </a:prstGeom>
            <a:noFill/>
          </p:spPr>
          <p:txBody>
            <a:bodyPr wrap="square" rtlCol="0">
              <a:spAutoFit/>
            </a:bodyPr>
            <a:lstStyle/>
            <a:p>
              <a:r>
                <a:rPr lang="en-US" sz="5196" b="1" dirty="0">
                  <a:latin typeface="Calibri" panose="020F0502020204030204" pitchFamily="34" charset="0"/>
                  <a:cs typeface="Calibri" panose="020F0502020204030204" pitchFamily="34" charset="0"/>
                </a:rPr>
                <a:t>Results and Impacts: (</a:t>
              </a:r>
              <a:r>
                <a:rPr lang="en-US" sz="5196" b="1" dirty="0">
                  <a:solidFill>
                    <a:srgbClr val="545454"/>
                  </a:solidFill>
                  <a:latin typeface="Calibri" panose="020F0502020204030204" pitchFamily="34" charset="0"/>
                  <a:cs typeface="Calibri" panose="020F0502020204030204" pitchFamily="34" charset="0"/>
                </a:rPr>
                <a:t>75 words) </a:t>
              </a:r>
            </a:p>
            <a:p>
              <a:r>
                <a:rPr lang="en-ID" sz="4500" dirty="0"/>
                <a:t>This initiative repositions </a:t>
              </a:r>
              <a:r>
                <a:rPr lang="en-ID" sz="4500" i="1" dirty="0" err="1"/>
                <a:t>Cricula</a:t>
              </a:r>
              <a:r>
                <a:rPr lang="en-ID" sz="4500" i="1" dirty="0"/>
                <a:t> </a:t>
              </a:r>
              <a:r>
                <a:rPr lang="en-ID" sz="4500" i="1" dirty="0" err="1"/>
                <a:t>trifenestrata</a:t>
              </a:r>
              <a:r>
                <a:rPr lang="en-ID" sz="4500" dirty="0"/>
                <a:t> as a regenerative resource, improving rural women’s livelihoods through wild silk spinning and local processing. Communities transitioned from pesticide use to habitat care, enabling afforestation and preservation of the 17th-century </a:t>
              </a:r>
              <a:r>
                <a:rPr lang="en-ID" sz="4500" dirty="0" err="1"/>
                <a:t>Imogiri</a:t>
              </a:r>
              <a:r>
                <a:rPr lang="en-ID" sz="4500" dirty="0"/>
                <a:t> Royal Tomb. The initiative contributes to SDGs 2, 5, 12, 13, and 17. To scale its impact, inclusive platforms—both a premium art book and an accessible online hub—are needed to enhance visibility, foster replication, and ensure long-term sustainability.</a:t>
              </a:r>
              <a:endParaRPr lang="en-US" sz="4500" b="1"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C316FAA9-395B-7176-21FB-B0792282F314}"/>
                </a:ext>
              </a:extLst>
            </p:cNvPr>
            <p:cNvSpPr txBox="1"/>
            <p:nvPr/>
          </p:nvSpPr>
          <p:spPr>
            <a:xfrm>
              <a:off x="1204680" y="34052998"/>
              <a:ext cx="21462443" cy="2215350"/>
            </a:xfrm>
            <a:prstGeom prst="rect">
              <a:avLst/>
            </a:prstGeom>
            <a:noFill/>
          </p:spPr>
          <p:txBody>
            <a:bodyPr wrap="square" rtlCol="0">
              <a:spAutoFit/>
            </a:bodyPr>
            <a:lstStyle/>
            <a:p>
              <a:r>
                <a:rPr lang="en-US" sz="5196" b="1" dirty="0">
                  <a:latin typeface="Calibri" panose="020F0502020204030204" pitchFamily="34" charset="0"/>
                  <a:cs typeface="Calibri" panose="020F0502020204030204" pitchFamily="34" charset="0"/>
                </a:rPr>
                <a:t>Way forward: </a:t>
              </a:r>
            </a:p>
            <a:p>
              <a:r>
                <a:rPr lang="en-ID" sz="4300" dirty="0"/>
                <a:t>Scale impact through inclusive biotech platforms, global partnerships, premium art book publishing, and an online hub to mainstream </a:t>
              </a:r>
              <a:r>
                <a:rPr lang="en-ID" sz="4300" i="1" dirty="0" err="1"/>
                <a:t>Cricula</a:t>
              </a:r>
              <a:r>
                <a:rPr lang="en-ID" sz="4300" i="1" dirty="0"/>
                <a:t> </a:t>
              </a:r>
              <a:r>
                <a:rPr lang="en-ID" sz="4300" i="1" dirty="0" err="1"/>
                <a:t>trifenestrata</a:t>
              </a:r>
              <a:r>
                <a:rPr lang="en-ID" sz="4300" dirty="0"/>
                <a:t> as a biocultural solution.</a:t>
              </a:r>
              <a:endParaRPr lang="en-US" sz="4300" b="1"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012E8CB4-2DF6-89FF-114F-325EBAA2BF96}"/>
                </a:ext>
              </a:extLst>
            </p:cNvPr>
            <p:cNvSpPr txBox="1"/>
            <p:nvPr/>
          </p:nvSpPr>
          <p:spPr>
            <a:xfrm>
              <a:off x="1204680" y="36560382"/>
              <a:ext cx="21760350" cy="4200509"/>
            </a:xfrm>
            <a:prstGeom prst="rect">
              <a:avLst/>
            </a:prstGeom>
            <a:noFill/>
          </p:spPr>
          <p:txBody>
            <a:bodyPr wrap="square" rtlCol="0">
              <a:spAutoFit/>
            </a:bodyPr>
            <a:lstStyle/>
            <a:p>
              <a:r>
                <a:rPr lang="en-US" sz="5196" b="1" dirty="0">
                  <a:latin typeface="Calibri" panose="020F0502020204030204" pitchFamily="34" charset="0"/>
                  <a:cs typeface="Calibri" panose="020F0502020204030204" pitchFamily="34" charset="0"/>
                </a:rPr>
                <a:t>References: </a:t>
              </a:r>
              <a:endParaRPr lang="en-US" sz="4300" b="1" dirty="0">
                <a:latin typeface="Calibri" panose="020F0502020204030204" pitchFamily="34" charset="0"/>
                <a:cs typeface="Calibri" panose="020F0502020204030204" pitchFamily="34" charset="0"/>
              </a:endParaRPr>
            </a:p>
            <a:p>
              <a:r>
                <a:rPr lang="en-ID" sz="4300" dirty="0"/>
                <a:t>Wong, D. (2023). </a:t>
              </a:r>
              <a:r>
                <a:rPr lang="en-ID" sz="4300" i="1" dirty="0"/>
                <a:t>The Royal Golden Cocoon of Java: </a:t>
              </a:r>
              <a:r>
                <a:rPr lang="en-ID" sz="4300" i="1" dirty="0" err="1"/>
                <a:t>Cricula</a:t>
              </a:r>
              <a:r>
                <a:rPr lang="en-ID" sz="4300" i="1" dirty="0"/>
                <a:t> </a:t>
              </a:r>
              <a:r>
                <a:rPr lang="en-ID" sz="4300" i="1" dirty="0" err="1"/>
                <a:t>trifenestrata</a:t>
              </a:r>
              <a:r>
                <a:rPr lang="en-ID" sz="4300" i="1" dirty="0"/>
                <a:t> as a Biocultural Innovation</a:t>
              </a:r>
              <a:r>
                <a:rPr lang="en-ID" sz="4300" dirty="0"/>
                <a:t>. Zenodo. https://</a:t>
              </a:r>
              <a:r>
                <a:rPr lang="en-ID" sz="4300" dirty="0" err="1"/>
                <a:t>doi.org</a:t>
              </a:r>
              <a:r>
                <a:rPr lang="en-ID" sz="4300" dirty="0"/>
                <a:t>/10.5281/zenodo.15385396</a:t>
              </a:r>
            </a:p>
            <a:p>
              <a:r>
                <a:rPr lang="en-ID" sz="4300" dirty="0"/>
                <a:t>Akai, H. (1988). Ultrastructure of wild silk cocoon filaments observed with SEM: A comparative study with </a:t>
              </a:r>
              <a:r>
                <a:rPr lang="en-ID" sz="4300" i="1" dirty="0"/>
                <a:t>Bombyx mori</a:t>
              </a:r>
              <a:r>
                <a:rPr lang="en-ID" sz="4300" dirty="0"/>
                <a:t>. </a:t>
              </a:r>
              <a:r>
                <a:rPr lang="en-ID" sz="4300" i="1" dirty="0"/>
                <a:t>Journal of Sericultural Science of Japan</a:t>
              </a:r>
              <a:r>
                <a:rPr lang="en-ID" sz="4300" dirty="0"/>
                <a:t>, 57(2), 96–103. </a:t>
              </a:r>
              <a:r>
                <a:rPr lang="en-ID" sz="4300" i="1" dirty="0"/>
                <a:t>(Note: Japanese journals of this period may not be fully accessible online.)</a:t>
              </a:r>
              <a:endParaRPr lang="en-ID" sz="4300" dirty="0"/>
            </a:p>
          </p:txBody>
        </p:sp>
        <p:sp>
          <p:nvSpPr>
            <p:cNvPr id="15" name="TextBox 14">
              <a:extLst>
                <a:ext uri="{FF2B5EF4-FFF2-40B4-BE49-F238E27FC236}">
                  <a16:creationId xmlns:a16="http://schemas.microsoft.com/office/drawing/2014/main" id="{76D96657-8A42-A4AA-D10B-72576AABB80C}"/>
                </a:ext>
              </a:extLst>
            </p:cNvPr>
            <p:cNvSpPr txBox="1"/>
            <p:nvPr/>
          </p:nvSpPr>
          <p:spPr>
            <a:xfrm>
              <a:off x="1204681" y="40640528"/>
              <a:ext cx="18831757" cy="2276905"/>
            </a:xfrm>
            <a:prstGeom prst="rect">
              <a:avLst/>
            </a:prstGeom>
            <a:noFill/>
          </p:spPr>
          <p:txBody>
            <a:bodyPr wrap="square" rtlCol="0">
              <a:spAutoFit/>
            </a:bodyPr>
            <a:lstStyle/>
            <a:p>
              <a:r>
                <a:rPr lang="en-US" sz="5196" b="1" dirty="0">
                  <a:latin typeface="Calibri" panose="020F0502020204030204" pitchFamily="34" charset="0"/>
                  <a:cs typeface="Calibri" panose="020F0502020204030204" pitchFamily="34" charset="0"/>
                </a:rPr>
                <a:t>Acknowledgement:</a:t>
              </a:r>
            </a:p>
            <a:p>
              <a:r>
                <a:rPr lang="en-ID" sz="4500" dirty="0"/>
                <a:t>With gratitude to Dr. Hiromu Akai and HRH </a:t>
              </a:r>
              <a:r>
                <a:rPr lang="en-ID" sz="4500" dirty="0" err="1"/>
                <a:t>Mangkubumi</a:t>
              </a:r>
              <a:r>
                <a:rPr lang="en-ID" sz="4500" dirty="0"/>
                <a:t> for their enduring guidance and support.</a:t>
              </a:r>
              <a:endParaRPr lang="en-US" sz="4500" b="1" dirty="0">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89E7EFF8-F138-07E8-340E-AD349A518613}"/>
                </a:ext>
              </a:extLst>
            </p:cNvPr>
            <p:cNvSpPr txBox="1"/>
            <p:nvPr/>
          </p:nvSpPr>
          <p:spPr>
            <a:xfrm>
              <a:off x="17194713" y="32332766"/>
              <a:ext cx="7193560" cy="847351"/>
            </a:xfrm>
            <a:prstGeom prst="rect">
              <a:avLst/>
            </a:prstGeom>
            <a:noFill/>
          </p:spPr>
          <p:txBody>
            <a:bodyPr wrap="square" rtlCol="0">
              <a:spAutoFit/>
            </a:bodyPr>
            <a:lstStyle/>
            <a:p>
              <a:r>
                <a:rPr lang="en-US" sz="4724" dirty="0">
                  <a:latin typeface="Arial Narrow" panose="020B0606020202030204" pitchFamily="34" charset="0"/>
                  <a:cs typeface="Arial" panose="020B0604020202020204" pitchFamily="34" charset="0"/>
                </a:rPr>
                <a:t>Figure 2. Picture/graph etc.</a:t>
              </a:r>
            </a:p>
          </p:txBody>
        </p:sp>
      </p:grpSp>
      <p:sp>
        <p:nvSpPr>
          <p:cNvPr id="22" name="TextBox 21">
            <a:extLst>
              <a:ext uri="{FF2B5EF4-FFF2-40B4-BE49-F238E27FC236}">
                <a16:creationId xmlns:a16="http://schemas.microsoft.com/office/drawing/2014/main" id="{0523FDBD-F8C4-57C8-CB20-EE461DC98A2F}"/>
              </a:ext>
            </a:extLst>
          </p:cNvPr>
          <p:cNvSpPr txBox="1"/>
          <p:nvPr/>
        </p:nvSpPr>
        <p:spPr>
          <a:xfrm>
            <a:off x="829110" y="238580"/>
            <a:ext cx="18650381" cy="2492990"/>
          </a:xfrm>
          <a:prstGeom prst="rect">
            <a:avLst/>
          </a:prstGeom>
          <a:noFill/>
        </p:spPr>
        <p:txBody>
          <a:bodyPr wrap="square" rtlCol="0">
            <a:spAutoFit/>
          </a:bodyPr>
          <a:lstStyle/>
          <a:p>
            <a:r>
              <a:rPr lang="en-US" sz="5200" dirty="0">
                <a:latin typeface="Arial" panose="020B0604020202020204" pitchFamily="34" charset="0"/>
                <a:cs typeface="Arial" panose="020B0604020202020204" pitchFamily="34" charset="0"/>
              </a:rPr>
              <a:t>Title: </a:t>
            </a:r>
            <a:r>
              <a:rPr lang="en-ID" sz="5200" b="1" dirty="0"/>
              <a:t>From Pest to Quest: Biocultural Innovation through the Royal Golden Cocoon of Java (</a:t>
            </a:r>
            <a:r>
              <a:rPr lang="en-ID" sz="5200" b="1" dirty="0" err="1"/>
              <a:t>Cricula</a:t>
            </a:r>
            <a:r>
              <a:rPr lang="en-ID" sz="5200" b="1" dirty="0"/>
              <a:t> </a:t>
            </a:r>
            <a:r>
              <a:rPr lang="en-ID" sz="5200" b="1" dirty="0" err="1"/>
              <a:t>trifenestrata</a:t>
            </a:r>
            <a:r>
              <a:rPr lang="en-ID" sz="5200" b="1" dirty="0"/>
              <a:t>)</a:t>
            </a:r>
          </a:p>
          <a:p>
            <a:endParaRPr lang="en-US" sz="5200" b="1"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E25F2FA6-A28F-979D-9C2F-C165F3EF5668}"/>
              </a:ext>
            </a:extLst>
          </p:cNvPr>
          <p:cNvSpPr txBox="1"/>
          <p:nvPr/>
        </p:nvSpPr>
        <p:spPr>
          <a:xfrm>
            <a:off x="829110" y="2039860"/>
            <a:ext cx="8948062" cy="3139321"/>
          </a:xfrm>
          <a:prstGeom prst="rect">
            <a:avLst/>
          </a:prstGeom>
          <a:noFill/>
        </p:spPr>
        <p:txBody>
          <a:bodyPr wrap="square" rtlCol="0">
            <a:spAutoFit/>
          </a:bodyPr>
          <a:lstStyle/>
          <a:p>
            <a:r>
              <a:rPr lang="en-US" sz="3500" b="1" dirty="0">
                <a:latin typeface="Arial" panose="020B0604020202020204" pitchFamily="34" charset="0"/>
                <a:cs typeface="Arial" panose="020B0604020202020204" pitchFamily="34" charset="0"/>
              </a:rPr>
              <a:t>Name(s) of the Author(s):</a:t>
            </a:r>
          </a:p>
          <a:p>
            <a:r>
              <a:rPr lang="en-US" sz="3200" b="1" dirty="0">
                <a:latin typeface="Arial" panose="020B0604020202020204" pitchFamily="34" charset="0"/>
                <a:cs typeface="Arial" panose="020B0604020202020204" pitchFamily="34" charset="0"/>
              </a:rPr>
              <a:t>Dolly Wong</a:t>
            </a:r>
          </a:p>
          <a:p>
            <a:endParaRPr lang="en-US" sz="3200" dirty="0">
              <a:latin typeface="Arial" panose="020B0604020202020204" pitchFamily="34" charset="0"/>
              <a:cs typeface="Arial" panose="020B0604020202020204" pitchFamily="34" charset="0"/>
            </a:endParaRPr>
          </a:p>
          <a:p>
            <a:endParaRPr lang="en-US" sz="3200" dirty="0">
              <a:latin typeface="Arial" panose="020B0604020202020204" pitchFamily="34" charset="0"/>
              <a:cs typeface="Arial" panose="020B0604020202020204" pitchFamily="34" charset="0"/>
            </a:endParaRPr>
          </a:p>
          <a:p>
            <a:endParaRPr lang="en-US" sz="3200" dirty="0">
              <a:latin typeface="Arial" panose="020B0604020202020204" pitchFamily="34" charset="0"/>
              <a:cs typeface="Arial" panose="020B0604020202020204" pitchFamily="34" charset="0"/>
            </a:endParaRPr>
          </a:p>
          <a:p>
            <a:r>
              <a:rPr lang="en-US" sz="3500" b="1" dirty="0">
                <a:latin typeface="Arial" panose="020B0604020202020204" pitchFamily="34" charset="0"/>
                <a:cs typeface="Arial" panose="020B0604020202020204" pitchFamily="34" charset="0"/>
              </a:rPr>
              <a:t>Country: Indonesia</a:t>
            </a:r>
            <a:endParaRPr lang="en-US" sz="35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8E449901-71F8-1A50-49FA-8741E732B470}"/>
              </a:ext>
            </a:extLst>
          </p:cNvPr>
          <p:cNvSpPr txBox="1"/>
          <p:nvPr/>
        </p:nvSpPr>
        <p:spPr>
          <a:xfrm>
            <a:off x="10722159" y="2039859"/>
            <a:ext cx="8114730" cy="3770263"/>
          </a:xfrm>
          <a:prstGeom prst="rect">
            <a:avLst/>
          </a:prstGeom>
          <a:noFill/>
        </p:spPr>
        <p:txBody>
          <a:bodyPr wrap="square" rtlCol="0">
            <a:spAutoFit/>
          </a:bodyPr>
          <a:lstStyle/>
          <a:p>
            <a:r>
              <a:rPr lang="en-US" sz="3500" b="1" dirty="0">
                <a:latin typeface="Arial" panose="020B0604020202020204" pitchFamily="34" charset="0"/>
                <a:cs typeface="Arial" panose="020B0604020202020204" pitchFamily="34" charset="0"/>
              </a:rPr>
              <a:t>Affiliation(s)/Institution</a:t>
            </a:r>
          </a:p>
          <a:p>
            <a:r>
              <a:rPr lang="en-US" sz="3500" dirty="0">
                <a:latin typeface="Arial" panose="020B0604020202020204" pitchFamily="34" charset="0"/>
                <a:cs typeface="Arial" panose="020B0604020202020204" pitchFamily="34" charset="0"/>
              </a:rPr>
              <a:t>Member of IUCN CEC, CEESP, CCC</a:t>
            </a:r>
          </a:p>
          <a:p>
            <a:r>
              <a:rPr lang="en-US" sz="3200" dirty="0">
                <a:latin typeface="Arial" panose="020B0604020202020204" pitchFamily="34" charset="0"/>
                <a:cs typeface="Arial" panose="020B0604020202020204" pitchFamily="34" charset="0"/>
              </a:rPr>
              <a:t>Member of UN IATT</a:t>
            </a:r>
          </a:p>
          <a:p>
            <a:endParaRPr lang="en-US" sz="3200" dirty="0">
              <a:latin typeface="Arial" panose="020B0604020202020204" pitchFamily="34" charset="0"/>
              <a:cs typeface="Arial" panose="020B0604020202020204" pitchFamily="34" charset="0"/>
            </a:endParaRPr>
          </a:p>
          <a:p>
            <a:r>
              <a:rPr lang="en-US" sz="3500" b="1" dirty="0">
                <a:latin typeface="Arial" panose="020B0604020202020204" pitchFamily="34" charset="0"/>
                <a:cs typeface="Arial" panose="020B0604020202020204" pitchFamily="34" charset="0"/>
              </a:rPr>
              <a:t>Contact Email</a:t>
            </a:r>
          </a:p>
          <a:p>
            <a:r>
              <a:rPr lang="en-US" sz="3500" b="1" dirty="0">
                <a:latin typeface="Arial" panose="020B0604020202020204" pitchFamily="34" charset="0"/>
                <a:cs typeface="Arial" panose="020B0604020202020204" pitchFamily="34" charset="0"/>
              </a:rPr>
              <a:t>wong1727@gmail.com</a:t>
            </a:r>
          </a:p>
          <a:p>
            <a:endParaRPr lang="en-US" sz="3500" b="1"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514B08F6-35CA-08AC-4A1D-3C8AB7C88A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8175" y="19994814"/>
            <a:ext cx="6601709" cy="4371993"/>
          </a:xfrm>
          <a:prstGeom prst="rect">
            <a:avLst/>
          </a:prstGeom>
        </p:spPr>
      </p:pic>
      <p:pic>
        <p:nvPicPr>
          <p:cNvPr id="7" name="Picture 6">
            <a:extLst>
              <a:ext uri="{FF2B5EF4-FFF2-40B4-BE49-F238E27FC236}">
                <a16:creationId xmlns:a16="http://schemas.microsoft.com/office/drawing/2014/main" id="{24B82EB9-515A-2906-8FF0-49F858FCF1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65274" y="27431999"/>
            <a:ext cx="6554609" cy="4915957"/>
          </a:xfrm>
          <a:prstGeom prst="rect">
            <a:avLst/>
          </a:prstGeom>
        </p:spPr>
      </p:pic>
      <p:pic>
        <p:nvPicPr>
          <p:cNvPr id="27" name="Picture 26">
            <a:extLst>
              <a:ext uri="{FF2B5EF4-FFF2-40B4-BE49-F238E27FC236}">
                <a16:creationId xmlns:a16="http://schemas.microsoft.com/office/drawing/2014/main" id="{1ACE881B-0FEE-A858-054D-33F927DA76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165275" y="435229"/>
            <a:ext cx="3799755" cy="3833233"/>
          </a:xfrm>
          <a:prstGeom prst="rect">
            <a:avLst/>
          </a:prstGeom>
        </p:spPr>
      </p:pic>
    </p:spTree>
    <p:extLst>
      <p:ext uri="{BB962C8B-B14F-4D97-AF65-F5344CB8AC3E}">
        <p14:creationId xmlns:p14="http://schemas.microsoft.com/office/powerpoint/2010/main" val="346197213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56</TotalTime>
  <Words>618</Words>
  <Application>Microsoft Macintosh PowerPoint</Application>
  <PresentationFormat>Custom</PresentationFormat>
  <Paragraphs>30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Aptos</vt:lpstr>
      <vt:lpstr>Aptos Display</vt:lpstr>
      <vt:lpstr>Arial</vt:lpstr>
      <vt:lpstr>Arial Narrow</vt:lpstr>
      <vt:lpstr>Calibri</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Zhang, Haodi (OIND)</dc:creator>
  <cp:lastModifiedBy>WONG Dolly</cp:lastModifiedBy>
  <cp:revision>10</cp:revision>
  <dcterms:created xsi:type="dcterms:W3CDTF">2025-05-21T07:59:02Z</dcterms:created>
  <dcterms:modified xsi:type="dcterms:W3CDTF">2025-05-30T05:22:54Z</dcterms:modified>
</cp:coreProperties>
</file>